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326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2286000"/>
            <a:ext cx="731520" cy="5080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560320"/>
            <a:ext cx="6858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[Event Title]</a:t>
            </a:r>
          </a:p>
          <a:p>
            <a:pPr>
              <a:spcBef>
                <a:spcPts val="1200"/>
              </a:spcBef>
              <a:defRPr sz="2000">
                <a:solidFill>
                  <a:srgbClr val="D4E7F4"/>
                </a:solidFill>
              </a:defRPr>
            </a:pPr>
            <a:r>
              <a:t>[Committee Name] | [Date]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D4E7F4"/>
                </a:solidFill>
              </a:defRPr>
            </a:pPr>
            <a:r>
              <a:t>Irish Society of Chartered Physiotherapists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720840"/>
            <a:ext cx="9144000" cy="13716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263"/>
                </a:solidFill>
              </a:defRPr>
            </a:pPr>
            <a:r>
              <a:t>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188720"/>
            <a:ext cx="1371600" cy="3810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CA8ED"/>
                </a:solidFill>
              </a:defRPr>
            </a:pPr>
            <a:r>
              <a:t>1.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1554480"/>
            <a:ext cx="5029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111827"/>
                </a:solidFill>
              </a:defRPr>
            </a:pPr>
            <a:r>
              <a:t>Welcome &amp; Introduction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0" y="155448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6B7280"/>
                </a:solidFill>
              </a:defRPr>
            </a:pPr>
            <a:r>
              <a:t>5 min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2402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CA8ED"/>
                </a:solidFill>
              </a:defRPr>
            </a:pPr>
            <a:r>
              <a:t>2.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2240280"/>
            <a:ext cx="5029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111827"/>
                </a:solidFill>
              </a:defRPr>
            </a:pPr>
            <a:r>
              <a:t>[Topic 1]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0" y="224028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6B7280"/>
                </a:solidFill>
              </a:defRPr>
            </a:pPr>
            <a:r>
              <a:t>30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9260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CA8ED"/>
                </a:solidFill>
              </a:defRPr>
            </a:pPr>
            <a:r>
              <a:t>3.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2926080"/>
            <a:ext cx="5029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111827"/>
                </a:solidFill>
              </a:defRPr>
            </a:pPr>
            <a:r>
              <a:t>Break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292608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6B7280"/>
                </a:solidFill>
              </a:defRPr>
            </a:pPr>
            <a:r>
              <a:t>10 min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6118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CA8ED"/>
                </a:solidFill>
              </a:defRPr>
            </a:pPr>
            <a:r>
              <a:t>4.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611880"/>
            <a:ext cx="5029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111827"/>
                </a:solidFill>
              </a:defRPr>
            </a:pPr>
            <a:r>
              <a:t>[Topic 2 / Workshop]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361188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6B7280"/>
                </a:solidFill>
              </a:defRPr>
            </a:pPr>
            <a:r>
              <a:t>20 min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2976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CA8ED"/>
                </a:solidFill>
              </a:defRPr>
            </a:pPr>
            <a:r>
              <a:t>5.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80160" y="4297680"/>
            <a:ext cx="5029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111827"/>
                </a:solidFill>
              </a:defRPr>
            </a:pPr>
            <a:r>
              <a:t>Q&amp;A &amp; Discussion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429768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6B7280"/>
                </a:solidFill>
              </a:defRPr>
            </a:pPr>
            <a:r>
              <a:t>15 min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98348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CA8ED"/>
                </a:solidFill>
              </a:defRPr>
            </a:pPr>
            <a:r>
              <a:t>6.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80160" y="4983480"/>
            <a:ext cx="5029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111827"/>
                </a:solidFill>
              </a:defRPr>
            </a:pPr>
            <a:r>
              <a:t>Closing &amp; Next Steps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498348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6B7280"/>
                </a:solidFill>
              </a:defRPr>
            </a:pPr>
            <a:r>
              <a:t>5 min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6126480"/>
            <a:ext cx="8229600" cy="25400"/>
          </a:xfrm>
          <a:prstGeom prst="rect">
            <a:avLst/>
          </a:prstGeom>
          <a:solidFill>
            <a:srgbClr val="D4E7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B7280"/>
                </a:solidFill>
              </a:defRPr>
            </a:pPr>
            <a:r>
              <a:t>Irish Society of Chartered Physiotherapists  |  www.iscp.ie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0032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657600" y="0"/>
            <a:ext cx="137160" cy="685800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2286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CA8ED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28600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003263"/>
                </a:solidFill>
              </a:defRPr>
            </a:pPr>
            <a:r>
              <a:t>[Section Title]</a:t>
            </a:r>
          </a:p>
          <a:p>
            <a:pPr>
              <a:spcBef>
                <a:spcPts val="800"/>
              </a:spcBef>
              <a:defRPr sz="1400">
                <a:solidFill>
                  <a:srgbClr val="6B7280"/>
                </a:solidFill>
              </a:defRPr>
            </a:pPr>
            <a:r>
              <a:t>[Brief description of this section]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37160" cy="6784848"/>
          </a:xfrm>
          <a:prstGeom prst="rect">
            <a:avLst/>
          </a:prstGeom>
          <a:solidFill>
            <a:srgbClr val="0032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4572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3263"/>
                </a:solidFill>
              </a:defRPr>
            </a:pPr>
            <a:r>
              <a:t>[Section Title]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188720"/>
            <a:ext cx="1371600" cy="3810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5544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111827"/>
                </a:solidFill>
              </a:defRPr>
            </a:pPr>
            <a:r>
              <a:t>Key point or finding goes here</a:t>
            </a:r>
          </a:p>
          <a:p>
            <a:pPr>
              <a:spcBef>
                <a:spcPts val="1200"/>
              </a:spcBef>
              <a:defRPr sz="1600">
                <a:solidFill>
                  <a:srgbClr val="111827"/>
                </a:solidFill>
              </a:defRPr>
            </a:pPr>
            <a:r>
              <a:t>Supporting evidence or detail</a:t>
            </a:r>
          </a:p>
          <a:p>
            <a:pPr>
              <a:spcBef>
                <a:spcPts val="1200"/>
              </a:spcBef>
              <a:defRPr sz="1600">
                <a:solidFill>
                  <a:srgbClr val="111827"/>
                </a:solidFill>
              </a:defRPr>
            </a:pPr>
            <a:r>
              <a:t>Clinical application or recommendation</a:t>
            </a:r>
          </a:p>
          <a:p>
            <a:pPr>
              <a:spcBef>
                <a:spcPts val="1200"/>
              </a:spcBef>
              <a:defRPr sz="1600">
                <a:solidFill>
                  <a:srgbClr val="111827"/>
                </a:solidFill>
              </a:defRPr>
            </a:pPr>
            <a:r>
              <a:t>Additional context or reference</a:t>
            </a:r>
          </a:p>
          <a:p>
            <a:pPr>
              <a:spcBef>
                <a:spcPts val="1200"/>
              </a:spcBef>
              <a:defRPr sz="1600">
                <a:solidFill>
                  <a:srgbClr val="111827"/>
                </a:solidFill>
              </a:defRPr>
            </a:pPr>
            <a:r>
              <a:t>Summary or call to 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6126480"/>
            <a:ext cx="8229600" cy="25400"/>
          </a:xfrm>
          <a:prstGeom prst="rect">
            <a:avLst/>
          </a:prstGeom>
          <a:solidFill>
            <a:srgbClr val="D4E7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B7280"/>
                </a:solidFill>
              </a:defRPr>
            </a:pPr>
            <a:r>
              <a:t>Irish Society of Chartered Physiotherapists  |  www.iscp.ie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621792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 i="1">
                <a:solidFill>
                  <a:srgbClr val="0CA8ED"/>
                </a:solidFill>
              </a:defRPr>
            </a:pPr>
            <a:r>
              <a:t>CPD Activity  |  [X] CPD Points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3263"/>
                </a:solidFill>
              </a:defRPr>
            </a:pPr>
            <a:r>
              <a:t>[Comparison / Two Points]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554480"/>
            <a:ext cx="3840480" cy="4114800"/>
          </a:xfrm>
          <a:prstGeom prst="round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373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03263"/>
                </a:solidFill>
              </a:defRPr>
            </a:pPr>
            <a:r>
              <a:t>Left Column Title</a:t>
            </a:r>
          </a:p>
          <a:p>
            <a:br/>
            <a:pPr>
              <a:defRPr sz="1400">
                <a:solidFill>
                  <a:srgbClr val="111827"/>
                </a:solidFill>
              </a:defRPr>
            </a:pPr>
            <a:r>
              <a:t>• Point 1</a:t>
            </a:r>
            <a:br/>
            <a:r>
              <a:t>• Point 2</a:t>
            </a:r>
            <a:br/>
            <a:r>
              <a:t>• Point 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46320" y="1554480"/>
            <a:ext cx="3840480" cy="4114800"/>
          </a:xfrm>
          <a:prstGeom prst="roundRect">
            <a:avLst/>
          </a:prstGeom>
          <a:solidFill>
            <a:srgbClr val="D4E7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120640" y="17373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03263"/>
                </a:solidFill>
              </a:defRPr>
            </a:pPr>
            <a:r>
              <a:t>Right Column Title</a:t>
            </a:r>
          </a:p>
          <a:p>
            <a:br/>
            <a:pPr>
              <a:defRPr sz="1400">
                <a:solidFill>
                  <a:srgbClr val="111827"/>
                </a:solidFill>
              </a:defRPr>
            </a:pPr>
            <a:r>
              <a:t>• Point 1</a:t>
            </a:r>
            <a:br/>
            <a:r>
              <a:t>• Point 2</a:t>
            </a:r>
            <a:br/>
            <a:r>
              <a:t>• Point 3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6126480"/>
            <a:ext cx="8229600" cy="25400"/>
          </a:xfrm>
          <a:prstGeom prst="rect">
            <a:avLst/>
          </a:prstGeom>
          <a:solidFill>
            <a:srgbClr val="D4E7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B7280"/>
                </a:solidFill>
              </a:defRPr>
            </a:pPr>
            <a:r>
              <a:t>Irish Society of Chartered Physiotherapists  |  www.iscp.ie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457200"/>
            <a:ext cx="1645920" cy="365760"/>
          </a:xfrm>
          <a:prstGeom prst="round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457200"/>
            <a:ext cx="1645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CASE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972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3263"/>
                </a:solidFill>
              </a:defRPr>
            </a:pPr>
            <a:r>
              <a:t>[Patient / Scenario Title]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011680"/>
            <a:ext cx="822960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4E7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286000"/>
            <a:ext cx="768096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0CA8ED"/>
                </a:solidFill>
              </a:rPr>
              <a:t>Presentation: </a:t>
            </a:r>
            <a:r>
              <a:rPr sz="1400">
                <a:solidFill>
                  <a:srgbClr val="111827"/>
                </a:solidFill>
              </a:rPr>
              <a:t>[Patient demographics, symptoms, history]</a:t>
            </a:r>
          </a:p>
          <a:p>
            <a:pPr>
              <a:defRPr sz="600"/>
            </a:pPr>
          </a:p>
          <a:p>
            <a:r>
              <a:rPr sz="1400" b="1">
                <a:solidFill>
                  <a:srgbClr val="0CA8ED"/>
                </a:solidFill>
              </a:rPr>
              <a:t>Assessment: </a:t>
            </a:r>
            <a:r>
              <a:rPr sz="1400">
                <a:solidFill>
                  <a:srgbClr val="111827"/>
                </a:solidFill>
              </a:rPr>
              <a:t>[Key findings from assessment]</a:t>
            </a:r>
          </a:p>
          <a:p>
            <a:pPr>
              <a:defRPr sz="600"/>
            </a:pPr>
          </a:p>
          <a:p>
            <a:r>
              <a:rPr sz="1400" b="1">
                <a:solidFill>
                  <a:srgbClr val="0CA8ED"/>
                </a:solidFill>
              </a:rPr>
              <a:t>Intervention: </a:t>
            </a:r>
            <a:r>
              <a:rPr sz="1400">
                <a:solidFill>
                  <a:srgbClr val="111827"/>
                </a:solidFill>
              </a:rPr>
              <a:t>[Treatment approach and rationale]</a:t>
            </a:r>
          </a:p>
          <a:p>
            <a:pPr>
              <a:defRPr sz="600"/>
            </a:pPr>
          </a:p>
          <a:p>
            <a:r>
              <a:rPr sz="1400" b="1">
                <a:solidFill>
                  <a:srgbClr val="0CA8ED"/>
                </a:solidFill>
              </a:rPr>
              <a:t>Outcome: </a:t>
            </a:r>
            <a:r>
              <a:rPr sz="1400">
                <a:solidFill>
                  <a:srgbClr val="111827"/>
                </a:solidFill>
              </a:rPr>
              <a:t>[Results and follow-up]</a:t>
            </a:r>
          </a:p>
          <a:p>
            <a:pPr>
              <a:defRPr sz="600"/>
            </a:pPr>
          </a:p>
          <a:p>
            <a:r>
              <a:rPr sz="1400" b="1">
                <a:solidFill>
                  <a:srgbClr val="0CA8ED"/>
                </a:solidFill>
              </a:rPr>
              <a:t>Discussion: </a:t>
            </a:r>
            <a:r>
              <a:rPr sz="1400">
                <a:solidFill>
                  <a:srgbClr val="111827"/>
                </a:solidFill>
              </a:rPr>
              <a:t>[Key learning points for the group]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6126480"/>
            <a:ext cx="8229600" cy="25400"/>
          </a:xfrm>
          <a:prstGeom prst="rect">
            <a:avLst/>
          </a:prstGeom>
          <a:solidFill>
            <a:srgbClr val="D4E7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B7280"/>
                </a:solidFill>
              </a:defRPr>
            </a:pPr>
            <a:r>
              <a:t>Irish Society of Chartered Physiotherapists  |  www.iscp.ie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621792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 i="1">
                <a:solidFill>
                  <a:srgbClr val="0CA8ED"/>
                </a:solidFill>
              </a:defRPr>
            </a:pPr>
            <a:r>
              <a:t>CPD Activity  |  [X] CPD Points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326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Thank You</a:t>
            </a:r>
          </a:p>
          <a:p>
            <a:pPr algn="ctr">
              <a:spcBef>
                <a:spcPts val="1200"/>
              </a:spcBef>
              <a:defRPr sz="1800">
                <a:solidFill>
                  <a:srgbClr val="D4E7F4"/>
                </a:solidFill>
              </a:defRPr>
            </a:pPr>
            <a:r>
              <a:t>[Speaker Name]  |  [Contact Email]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0" y="3474720"/>
            <a:ext cx="2743200" cy="3810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D4E7F4"/>
                </a:solidFill>
              </a:defRPr>
            </a:pPr>
            <a:r>
              <a:t>Please complete the feedback survey</a:t>
            </a:r>
          </a:p>
          <a:p>
            <a:pPr algn="ctr">
              <a:spcBef>
                <a:spcPts val="800"/>
              </a:spcBef>
              <a:defRPr sz="1400">
                <a:solidFill>
                  <a:srgbClr val="0CA8ED"/>
                </a:solidFill>
              </a:defRPr>
            </a:pPr>
            <a:r>
              <a:t>[QR Code / Survey Link]</a:t>
            </a:r>
          </a:p>
          <a:p>
            <a:pPr algn="ctr">
              <a:spcBef>
                <a:spcPts val="2000"/>
              </a:spcBef>
              <a:defRPr sz="1200">
                <a:solidFill>
                  <a:srgbClr val="6B7280"/>
                </a:solidFill>
              </a:defRPr>
            </a:pPr>
            <a:r>
              <a:t>CPD certificates will be emailed within 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669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D4E7F4"/>
                </a:solidFill>
              </a:defRPr>
            </a:pPr>
            <a:r>
              <a:t>Irish Society of Chartered Physiotherapists  |  www.iscp.ie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720840"/>
            <a:ext cx="9144000" cy="137160"/>
          </a:xfrm>
          <a:prstGeom prst="rect">
            <a:avLst/>
          </a:prstGeom>
          <a:solidFill>
            <a:srgbClr val="0CA8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